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44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17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2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07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44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7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6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9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66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49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93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29250-1CC2-4EF9-882B-A1CA336FF23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7CACD-18B6-45BD-9EEF-C0C391859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49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63"/>
          <a:stretch/>
        </p:blipFill>
        <p:spPr>
          <a:xfrm>
            <a:off x="3275856" y="1340768"/>
            <a:ext cx="3336751" cy="3126060"/>
          </a:xfrm>
        </p:spPr>
      </p:pic>
    </p:spTree>
    <p:extLst>
      <p:ext uri="{BB962C8B-B14F-4D97-AF65-F5344CB8AC3E}">
        <p14:creationId xmlns:p14="http://schemas.microsoft.com/office/powerpoint/2010/main" val="2205955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Imperial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MIF</dc:title>
  <dc:creator>Lata Govada</dc:creator>
  <cp:lastModifiedBy>Chayen, Naomi</cp:lastModifiedBy>
  <cp:revision>4</cp:revision>
  <dcterms:created xsi:type="dcterms:W3CDTF">2017-06-14T17:11:55Z</dcterms:created>
  <dcterms:modified xsi:type="dcterms:W3CDTF">2018-03-08T18:18:54Z</dcterms:modified>
</cp:coreProperties>
</file>